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6858000" cy="9144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18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F69CCFC-791F-4425-A87B-47AB484CD9A4}" type="datetimeFigureOut">
              <a:rPr lang="th-TH" smtClean="0"/>
              <a:t>04/03/65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65E1D-29A9-4845-AB70-5C94E27D250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รูปภาพ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pic>
        <p:nvPicPr>
          <p:cNvPr id="4" name="รูปภาพ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6" y="97657"/>
            <a:ext cx="6552728" cy="1566174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23267" y="2843808"/>
            <a:ext cx="2592288" cy="1512168"/>
          </a:xfrm>
          <a:ln cmpd="tri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ctr"/>
            <a:endParaRPr lang="th-TH" sz="1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หลักสูตร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ที่ 1 </a:t>
            </a:r>
            <a:endParaRPr lang="th-TH" sz="16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คุณธรรมสร้างสุขสำหรับครูสู่ผู้เรียน</a:t>
            </a:r>
          </a:p>
          <a:p>
            <a:pPr algn="ctr"/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โดย พระ</a:t>
            </a:r>
            <a:r>
              <a:rPr lang="th-TH" sz="1600" dirty="0" err="1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เมธีว</a:t>
            </a:r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ชิโรดม (</a:t>
            </a:r>
            <a:r>
              <a:rPr lang="th-TH" sz="1600" dirty="0" err="1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ว.วชิร</a:t>
            </a:r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เมธี) </a:t>
            </a:r>
          </a:p>
          <a:p>
            <a:pPr algn="ctr"/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ปราชญ์ร่วมสมัย นักคิดนักเขียน.</a:t>
            </a:r>
          </a:p>
          <a:p>
            <a:pPr algn="ctr"/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วัน พฤหัสบดี ที่ 3 มีนาคม พ.ศ. 2565 </a:t>
            </a:r>
          </a:p>
          <a:p>
            <a:pPr algn="ctr"/>
            <a:r>
              <a:rPr lang="th-TH" sz="16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เวลา 09.00 น. - 12.00 น.</a:t>
            </a:r>
          </a:p>
          <a:p>
            <a:pPr algn="ctr"/>
            <a:endParaRPr lang="th-TH" sz="16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600" dirty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600" dirty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23267" y="1817694"/>
            <a:ext cx="6480720" cy="864096"/>
          </a:xfrm>
          <a:noFill/>
          <a:ln>
            <a:noFill/>
          </a:ln>
        </p:spPr>
        <p:style>
          <a:lnRef idx="0">
            <a:schemeClr val="accent6"/>
          </a:lnRef>
          <a:fillRef idx="1002">
            <a:schemeClr val="lt2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182880" indent="0" algn="ctr">
              <a:buNone/>
            </a:pPr>
            <a:r>
              <a:rPr lang="th-TH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ulabhorn Likit Text Medium" pitchFamily="2" charset="-34"/>
                <a:cs typeface="Chulabhorn Likit Text Medium" pitchFamily="2" charset="-34"/>
              </a:rPr>
              <a:t>รายงานการอบรมเชิงปฏิบัติการเสริมสร้างศักยภาพครูและบุคลากรทางการศึกษา ด้วยกระบวนการ </a:t>
            </a:r>
            <a:r>
              <a:rPr lang="en-US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ulabhorn Likit Text Medium" pitchFamily="2" charset="-34"/>
                <a:cs typeface="Chulabhorn Likit Text Medium" pitchFamily="2" charset="-34"/>
              </a:rPr>
              <a:t>Active Learning </a:t>
            </a:r>
            <a:r>
              <a:rPr lang="th-TH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ulabhorn Likit Text Medium" pitchFamily="2" charset="-34"/>
                <a:cs typeface="Chulabhorn Likit Text Medium" pitchFamily="2" charset="-34"/>
              </a:rPr>
              <a:t/>
            </a:r>
            <a:br>
              <a:rPr lang="th-TH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hulabhorn Likit Text Medium" pitchFamily="2" charset="-34"/>
                <a:cs typeface="Chulabhorn Likit Text Medium" pitchFamily="2" charset="-34"/>
              </a:rPr>
              <a:t>ผ่านระบบออนไลน์</a:t>
            </a:r>
            <a:endParaRPr lang="th-TH" sz="1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hulabhorn Likit Text Medium" pitchFamily="2" charset="-34"/>
              <a:cs typeface="Chulabhorn Likit Text Medium" pitchFamily="2" charset="-34"/>
            </a:endParaRPr>
          </a:p>
        </p:txBody>
      </p:sp>
      <p:sp>
        <p:nvSpPr>
          <p:cNvPr id="5" name="ชื่อเรื่องรอง 2"/>
          <p:cNvSpPr txBox="1">
            <a:spLocks/>
          </p:cNvSpPr>
          <p:nvPr/>
        </p:nvSpPr>
        <p:spPr>
          <a:xfrm>
            <a:off x="223267" y="4427984"/>
            <a:ext cx="2592288" cy="2891519"/>
          </a:xfrm>
          <a:prstGeom prst="rect">
            <a:avLst/>
          </a:prstGeom>
          <a:ln cmpd="tri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 sz="1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r>
              <a:rPr lang="th-TH" sz="1200" dirty="0" smtClean="0">
                <a:latin typeface="Chulabhorn Likit Text Medium" pitchFamily="2" charset="-34"/>
                <a:cs typeface="Chulabhorn Likit Text Medium" pitchFamily="2" charset="-34"/>
              </a:rPr>
              <a:t>“</a:t>
            </a:r>
            <a:r>
              <a:rPr lang="th-TH" sz="1200" dirty="0">
                <a:latin typeface="Chulabhorn Likit Text Medium" pitchFamily="2" charset="-34"/>
                <a:cs typeface="Chulabhorn Likit Text Medium" pitchFamily="2" charset="-34"/>
              </a:rPr>
              <a:t>คุณธรรมสร้างสุขสำหรับครูสู่ผู้เรียน” โดยพระวิทยากร พระ</a:t>
            </a:r>
            <a:r>
              <a:rPr lang="th-TH" sz="1200" dirty="0" err="1">
                <a:latin typeface="Chulabhorn Likit Text Medium" pitchFamily="2" charset="-34"/>
                <a:cs typeface="Chulabhorn Likit Text Medium" pitchFamily="2" charset="-34"/>
              </a:rPr>
              <a:t>เมธีว</a:t>
            </a:r>
            <a:r>
              <a:rPr lang="th-TH" sz="1200" dirty="0">
                <a:latin typeface="Chulabhorn Likit Text Medium" pitchFamily="2" charset="-34"/>
                <a:cs typeface="Chulabhorn Likit Text Medium" pitchFamily="2" charset="-34"/>
              </a:rPr>
              <a:t>ชิโรดม (</a:t>
            </a:r>
            <a:r>
              <a:rPr lang="th-TH" sz="1200" dirty="0" err="1">
                <a:latin typeface="Chulabhorn Likit Text Medium" pitchFamily="2" charset="-34"/>
                <a:cs typeface="Chulabhorn Likit Text Medium" pitchFamily="2" charset="-34"/>
              </a:rPr>
              <a:t>ว.วชิร</a:t>
            </a:r>
            <a:r>
              <a:rPr lang="th-TH" sz="1200" dirty="0">
                <a:latin typeface="Chulabhorn Likit Text Medium" pitchFamily="2" charset="-34"/>
                <a:cs typeface="Chulabhorn Likit Text Medium" pitchFamily="2" charset="-34"/>
              </a:rPr>
              <a:t>เมธี) ได้ให้ข้อคิดถึงการเป็นครูในยุคปัจจุบันนั้นไม่ง่าย ครูจำเป็นต้องมีคุณสมบัติ 3 ข้อ คือ 1) ครูผู้มีความรู้ 2) ครูผู้มีความสุข 3) ครูผู้มีความ</a:t>
            </a:r>
            <a:r>
              <a:rPr lang="th-TH" sz="1200" dirty="0" smtClean="0">
                <a:latin typeface="Chulabhorn Likit Text Medium" pitchFamily="2" charset="-34"/>
                <a:cs typeface="Chulabhorn Likit Text Medium" pitchFamily="2" charset="-34"/>
              </a:rPr>
              <a:t>รัก</a:t>
            </a:r>
            <a:r>
              <a:rPr lang="th-TH" sz="1200" dirty="0">
                <a:latin typeface="Chulabhorn Likit Text Medium" pitchFamily="2" charset="-34"/>
                <a:cs typeface="Chulabhorn Likit Text Medium" pitchFamily="2" charset="-34"/>
              </a:rPr>
              <a:t/>
            </a:r>
            <a:br>
              <a:rPr lang="th-TH" sz="1200" dirty="0"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200" dirty="0">
                <a:latin typeface="Chulabhorn Likit Text Medium" pitchFamily="2" charset="-34"/>
                <a:cs typeface="Chulabhorn Likit Text Medium" pitchFamily="2" charset="-34"/>
              </a:rPr>
              <a:t>ครูผู้มีความรู้ ไม่ใช่เพียงแค่รู้ แต่ต้องเป็นผู้รู้แท้ รู้จริง ซึ่งความรู้แบ่งเป็น 3 รู้ ได้แก่ 1. ความรู้ที่ต้องรู้ – ความรู้ทั่วไปนอกเหนือจากวิชาที่ตนสอน 2. ความรู้ที่ควรรู้ – รู้ลึก รู้จริง รู้แท้ ในวิชาที่ตนสอน 3. รู้ไว้ใช่ว่า – ความรู้เรื่องราวทั่วไปที่ใช้พูดคุยในสังคม ซึ่งอาจจะรู้หรือไม่รู้ก็</a:t>
            </a:r>
            <a:r>
              <a:rPr lang="th-TH" sz="1200" dirty="0" smtClean="0">
                <a:latin typeface="Chulabhorn Likit Text Medium" pitchFamily="2" charset="-34"/>
                <a:cs typeface="Chulabhorn Likit Text Medium" pitchFamily="2" charset="-34"/>
              </a:rPr>
              <a:t>ได้”</a:t>
            </a:r>
            <a:endParaRPr lang="th-TH" sz="16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6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600" dirty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</p:txBody>
      </p:sp>
      <p:sp>
        <p:nvSpPr>
          <p:cNvPr id="6" name="ชื่อเรื่องรอง 2"/>
          <p:cNvSpPr txBox="1">
            <a:spLocks/>
          </p:cNvSpPr>
          <p:nvPr/>
        </p:nvSpPr>
        <p:spPr>
          <a:xfrm>
            <a:off x="223292" y="7596336"/>
            <a:ext cx="2592288" cy="1368002"/>
          </a:xfrm>
          <a:prstGeom prst="rect">
            <a:avLst/>
          </a:prstGeom>
          <a:ln cmpd="tri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 sz="1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ข้อเสนอแนะ..........................................</a:t>
            </a:r>
          </a:p>
          <a:p>
            <a:pPr algn="ctr"/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.............................................................</a:t>
            </a:r>
          </a:p>
          <a:p>
            <a:pPr algn="ctr"/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/>
            </a:r>
            <a:b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ลงชื่อ.............................................</a:t>
            </a:r>
            <a:b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(นาย</a:t>
            </a:r>
            <a:r>
              <a:rPr lang="th-TH" sz="1200" dirty="0" err="1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ภูริช</a:t>
            </a:r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 ผ่องแผ้ว)</a:t>
            </a:r>
          </a:p>
          <a:p>
            <a:pPr algn="ctr"/>
            <a:r>
              <a:rPr lang="th-TH" sz="1200" dirty="0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ผู้อำนวยการโรงเรียนบ้านวัง</a:t>
            </a:r>
            <a:r>
              <a:rPr lang="th-TH" sz="1200" dirty="0" err="1" smtClean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กะทะ</a:t>
            </a:r>
            <a:endParaRPr lang="th-TH" sz="12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2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2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200" dirty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959" y="2860436"/>
            <a:ext cx="3685191" cy="2071604"/>
          </a:xfrm>
          <a:prstGeom prst="rect">
            <a:avLst/>
          </a:prstGeom>
        </p:spPr>
      </p:pic>
      <p:pic>
        <p:nvPicPr>
          <p:cNvPr id="1027" name="Picture 3" descr="C:\Users\Nongmai\Downloads\certificate6501-page-00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992" y="6292155"/>
            <a:ext cx="2261863" cy="159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everythings\134735-removebg-preview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886" y="5852218"/>
            <a:ext cx="2934570" cy="2934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ชื่อเรื่องรอง 2"/>
          <p:cNvSpPr txBox="1">
            <a:spLocks/>
          </p:cNvSpPr>
          <p:nvPr/>
        </p:nvSpPr>
        <p:spPr>
          <a:xfrm>
            <a:off x="3111353" y="8010275"/>
            <a:ext cx="3600401" cy="954063"/>
          </a:xfrm>
          <a:prstGeom prst="rect">
            <a:avLst/>
          </a:prstGeom>
          <a:ln cmpd="tri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 sz="1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โดย นาย</a:t>
            </a:r>
            <a:r>
              <a:rPr lang="th-TH" sz="1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พิษณุ</a:t>
            </a:r>
            <a: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พงศ์ พาระแพน</a:t>
            </a:r>
            <a:b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ตำแหน่ง ครู</a:t>
            </a:r>
            <a:b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โรงเรียนบ้านวัง</a:t>
            </a:r>
            <a:r>
              <a:rPr lang="th-TH" sz="1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กะทะ</a:t>
            </a:r>
            <a: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/>
            </a:r>
            <a:b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</a:br>
            <a:r>
              <a:rPr lang="th-TH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hulabhorn Likit Text Medium" pitchFamily="2" charset="-34"/>
                <a:cs typeface="Chulabhorn Likit Text Medium" pitchFamily="2" charset="-34"/>
              </a:rPr>
              <a:t>สำนักงานเขตพื้นที่การศึกษาประถมศึกษาชัยภูมิ เขต 3</a:t>
            </a:r>
          </a:p>
          <a:p>
            <a:pPr algn="ctr"/>
            <a:endParaRPr lang="th-TH" sz="1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hulabhorn Likit Text Medium" pitchFamily="2" charset="-34"/>
              <a:cs typeface="Chulabhorn Likit Text Medium" pitchFamily="2" charset="-34"/>
            </a:endParaRPr>
          </a:p>
        </p:txBody>
      </p:sp>
      <p:sp>
        <p:nvSpPr>
          <p:cNvPr id="12" name="ชื่อเรื่องรอง 2"/>
          <p:cNvSpPr txBox="1">
            <a:spLocks/>
          </p:cNvSpPr>
          <p:nvPr/>
        </p:nvSpPr>
        <p:spPr>
          <a:xfrm>
            <a:off x="3026566" y="5076056"/>
            <a:ext cx="3685187" cy="10441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 sz="1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สำคัญที่สุดก็คือ ครู ต้องฝึกฝนตนเองแบบ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Lifelong Learner </a:t>
            </a:r>
            <a:r>
              <a:rPr lang="th-TH" sz="1600" dirty="0">
                <a:solidFill>
                  <a:schemeClr val="accent1">
                    <a:lumMod val="50000"/>
                  </a:schemeClr>
                </a:solidFill>
                <a:latin typeface="Chulabhorn Likit Text Medium" pitchFamily="2" charset="-34"/>
                <a:cs typeface="Chulabhorn Likit Text Medium" pitchFamily="2" charset="-34"/>
              </a:rPr>
              <a:t>จงเป็นครูผู้เรียนรู้ตลอดเวลา พัฒนาตลอดชีวิต”</a:t>
            </a:r>
          </a:p>
          <a:p>
            <a:pPr algn="ctr"/>
            <a:endParaRPr lang="th-TH" sz="16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600" dirty="0" smtClean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  <a:p>
            <a:pPr algn="ctr"/>
            <a:endParaRPr lang="th-TH" sz="1600" dirty="0">
              <a:solidFill>
                <a:schemeClr val="accent1">
                  <a:lumMod val="50000"/>
                </a:schemeClr>
              </a:solidFill>
              <a:latin typeface="Chulabhorn Likit Text Medium" pitchFamily="2" charset="-34"/>
              <a:cs typeface="Chulabhorn Likit Text Mediu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756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</TotalTime>
  <Words>147</Words>
  <Application>Microsoft Office PowerPoint</Application>
  <PresentationFormat>นำเสนอทางหน้าจอ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สลิปสตรีม</vt:lpstr>
      <vt:lpstr>รายงานการอบรมเชิงปฏิบัติการเสริมสร้างศักยภาพครูและบุคลากรทางการศึกษา ด้วยกระบวนการ Active Learning  ผ่านระบบออนไลน์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รายงานการอบรมเชิงปฏิบัติการ</dc:title>
  <dc:creator>Nongmai</dc:creator>
  <cp:lastModifiedBy>Nongmai</cp:lastModifiedBy>
  <cp:revision>13</cp:revision>
  <dcterms:created xsi:type="dcterms:W3CDTF">2022-03-04T01:59:09Z</dcterms:created>
  <dcterms:modified xsi:type="dcterms:W3CDTF">2022-03-04T03:18:39Z</dcterms:modified>
</cp:coreProperties>
</file>