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6840538" cy="9721850"/>
  <p:notesSz cx="7105650" cy="10239375"/>
  <p:defaultTextStyle>
    <a:defPPr>
      <a:defRPr lang="th-TH"/>
    </a:defPPr>
    <a:lvl1pPr marL="0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2582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05165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57747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10329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62911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15494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168076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20658" algn="l" defTabSz="90516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76" y="270"/>
      </p:cViewPr>
      <p:guideLst>
        <p:guide orient="horz" pos="306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1"/>
            <a:ext cx="6840538" cy="64812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075" y="5509048"/>
            <a:ext cx="4788377" cy="2484473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4" y="2846370"/>
            <a:ext cx="5814457" cy="208389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9393" y="389326"/>
            <a:ext cx="1539121" cy="829507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027" y="389326"/>
            <a:ext cx="4503354" cy="829507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6" y="389325"/>
            <a:ext cx="5928466" cy="162030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6036" y="2268433"/>
            <a:ext cx="5928466" cy="583311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9" y="7034841"/>
            <a:ext cx="5898777" cy="193086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9" y="4908187"/>
            <a:ext cx="5898777" cy="2126654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25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6036" y="2268433"/>
            <a:ext cx="2793220" cy="583311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91282" y="2268433"/>
            <a:ext cx="2793220" cy="583311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6" y="389325"/>
            <a:ext cx="5928466" cy="162030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91282" y="3132596"/>
            <a:ext cx="2793220" cy="496894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6036" y="3132596"/>
            <a:ext cx="2793220" cy="496894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6" y="389325"/>
            <a:ext cx="5928466" cy="1620309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6" y="2268432"/>
            <a:ext cx="2793220" cy="81465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1282" y="2268432"/>
            <a:ext cx="2793220" cy="81465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2582" indent="0">
              <a:buNone/>
              <a:defRPr sz="2000" b="1"/>
            </a:lvl2pPr>
            <a:lvl3pPr marL="905165" indent="0">
              <a:buNone/>
              <a:defRPr sz="1800" b="1"/>
            </a:lvl3pPr>
            <a:lvl4pPr marL="1357747" indent="0">
              <a:buNone/>
              <a:defRPr sz="1600" b="1"/>
            </a:lvl4pPr>
            <a:lvl5pPr marL="1810329" indent="0">
              <a:buNone/>
              <a:defRPr sz="1600" b="1"/>
            </a:lvl5pPr>
            <a:lvl6pPr marL="2262911" indent="0">
              <a:buNone/>
              <a:defRPr sz="1600" b="1"/>
            </a:lvl6pPr>
            <a:lvl7pPr marL="2715494" indent="0">
              <a:buNone/>
              <a:defRPr sz="1600" b="1"/>
            </a:lvl7pPr>
            <a:lvl8pPr marL="3168076" indent="0">
              <a:buNone/>
              <a:defRPr sz="1600" b="1"/>
            </a:lvl8pPr>
            <a:lvl9pPr marL="3620658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6" y="389325"/>
            <a:ext cx="5928466" cy="162030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64236" y="2052392"/>
            <a:ext cx="3477273" cy="604915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19" y="2052391"/>
            <a:ext cx="2223175" cy="1555496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319" y="3611874"/>
            <a:ext cx="2223175" cy="4489671"/>
          </a:xfrm>
        </p:spPr>
        <p:txBody>
          <a:bodyPr tIns="9052">
            <a:normAutofit/>
          </a:bodyPr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40538" cy="972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9" y="2052391"/>
            <a:ext cx="2223175" cy="1555496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84117" y="2052392"/>
            <a:ext cx="2558361" cy="4925737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2582" indent="0">
              <a:buNone/>
              <a:defRPr sz="2800"/>
            </a:lvl2pPr>
            <a:lvl3pPr marL="905165" indent="0">
              <a:buNone/>
              <a:defRPr sz="2400"/>
            </a:lvl3pPr>
            <a:lvl4pPr marL="1357747" indent="0">
              <a:buNone/>
              <a:defRPr sz="2000"/>
            </a:lvl4pPr>
            <a:lvl5pPr marL="1810329" indent="0">
              <a:buNone/>
              <a:defRPr sz="2000"/>
            </a:lvl5pPr>
            <a:lvl6pPr marL="2262911" indent="0">
              <a:buNone/>
              <a:defRPr sz="2000"/>
            </a:lvl6pPr>
            <a:lvl7pPr marL="2715494" indent="0">
              <a:buNone/>
              <a:defRPr sz="2000"/>
            </a:lvl7pPr>
            <a:lvl8pPr marL="3168076" indent="0">
              <a:buNone/>
              <a:defRPr sz="2000"/>
            </a:lvl8pPr>
            <a:lvl9pPr marL="3620658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39" y="3611871"/>
            <a:ext cx="2223175" cy="3409465"/>
          </a:xfrm>
        </p:spPr>
        <p:txBody>
          <a:bodyPr tIns="9052">
            <a:normAutofit/>
          </a:bodyPr>
          <a:lstStyle>
            <a:lvl1pPr marL="0" indent="0">
              <a:buNone/>
              <a:defRPr sz="1400"/>
            </a:lvl1pPr>
            <a:lvl2pPr marL="452582" indent="0">
              <a:buNone/>
              <a:defRPr sz="1200"/>
            </a:lvl2pPr>
            <a:lvl3pPr marL="905165" indent="0">
              <a:buNone/>
              <a:defRPr sz="1000"/>
            </a:lvl3pPr>
            <a:lvl4pPr marL="1357747" indent="0">
              <a:buNone/>
              <a:defRPr sz="900"/>
            </a:lvl4pPr>
            <a:lvl5pPr marL="1810329" indent="0">
              <a:buNone/>
              <a:defRPr sz="900"/>
            </a:lvl5pPr>
            <a:lvl6pPr marL="2262911" indent="0">
              <a:buNone/>
              <a:defRPr sz="900"/>
            </a:lvl6pPr>
            <a:lvl7pPr marL="2715494" indent="0">
              <a:buNone/>
              <a:defRPr sz="900"/>
            </a:lvl7pPr>
            <a:lvl8pPr marL="3168076" indent="0">
              <a:buNone/>
              <a:defRPr sz="900"/>
            </a:lvl8pPr>
            <a:lvl9pPr marL="3620658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6840538" cy="9721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36" y="389325"/>
            <a:ext cx="5928466" cy="1620309"/>
          </a:xfrm>
          <a:prstGeom prst="rect">
            <a:avLst/>
          </a:prstGeom>
        </p:spPr>
        <p:txBody>
          <a:bodyPr vert="horz" lIns="90516" tIns="45258" rIns="90516" bIns="45258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6" y="2268433"/>
            <a:ext cx="5928466" cy="6415971"/>
          </a:xfrm>
          <a:prstGeom prst="rect">
            <a:avLst/>
          </a:prstGeom>
        </p:spPr>
        <p:txBody>
          <a:bodyPr vert="horz" lIns="90516" tIns="45258" rIns="90516" bIns="45258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5336" y="9010716"/>
            <a:ext cx="1140090" cy="517598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000" strike="noStrike" spc="59" baseline="0">
                <a:solidFill>
                  <a:schemeClr val="tx1"/>
                </a:solidFill>
              </a:defRPr>
            </a:lvl1pPr>
          </a:lstStyle>
          <a:p>
            <a:fld id="{1BE7B0BA-DDDC-4DF7-B94D-2BD51ED5C84B}" type="datetimeFigureOut">
              <a:rPr lang="th-TH" smtClean="0"/>
              <a:t>20/11/64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036" y="9010716"/>
            <a:ext cx="2166170" cy="517598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l">
              <a:defRPr sz="1000" cap="all" spc="59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3444" y="9010716"/>
            <a:ext cx="741058" cy="517598"/>
          </a:xfrm>
          <a:prstGeom prst="rect">
            <a:avLst/>
          </a:prstGeom>
        </p:spPr>
        <p:txBody>
          <a:bodyPr vert="horz" lIns="90516" tIns="45258" rIns="90516" bIns="45258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85EE55A-A421-4540-AE82-2FE29105EAEB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5165" rtl="0" eaLnBrk="1" latinLnBrk="0" hangingPunct="1">
        <a:spcBef>
          <a:spcPct val="0"/>
        </a:spcBef>
        <a:buNone/>
        <a:defRPr sz="3000" kern="1200" cap="all" spc="49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9437" indent="-339437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35446" indent="-282864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31456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584038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36620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489203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785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367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949" indent="-226291" algn="l" defTabSz="905165" rtl="0" eaLnBrk="1" latinLnBrk="0" hangingPunct="1">
        <a:lnSpc>
          <a:spcPct val="100000"/>
        </a:lnSpc>
        <a:spcBef>
          <a:spcPct val="20000"/>
        </a:spcBef>
        <a:spcAft>
          <a:spcPts val="594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82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65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47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29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911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94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76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658" algn="l" defTabSz="905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35824" y="4292533"/>
            <a:ext cx="5359349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1. 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วินัยและการรักษาวินัย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25792" y="4424530"/>
            <a:ext cx="5001758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4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การทำงานเป็นทีม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2208677" y="4574293"/>
            <a:ext cx="9300553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5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งานกิจกรรมตามภารกิจบริหารงานของสถานศึกษา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510907" y="4458175"/>
            <a:ext cx="6012041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6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การใช้ภาษาและเทคโนโลยี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5873" y="4384680"/>
            <a:ext cx="5256492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คุณธรรมและจริยธรรม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3016" y="4252195"/>
            <a:ext cx="5286137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3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จรรยาบรรณวิชาชีพ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1729669" y="4919464"/>
            <a:ext cx="7995691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4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การดำรงชีวิตตามหลักปรัชญาเศรษฐกิจพอเพียง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544580" y="2852730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435489" y="4113308"/>
            <a:ext cx="6276308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5.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 จิตวิญญาณความเป็นครู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11" y="-366749"/>
            <a:ext cx="7550561" cy="104553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B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th-TH" sz="19700" b="1" dirty="0">
              <a:solidFill>
                <a:srgbClr val="B7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00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1108054" y="3990742"/>
            <a:ext cx="7738943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ด้านการปฏิบัติตน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6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จิตสำนึกความรับผิดชอบในวิชาชีพครู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2887538" y="4622154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316229" y="4558142"/>
            <a:ext cx="5707080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การจัดการเรียนการสอน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-291935" y="4518703"/>
            <a:ext cx="5620506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การบริหารจัดการชั้นเรียน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06" y="-247558"/>
            <a:ext cx="7272954" cy="10227283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9" y="1263713"/>
            <a:ext cx="5357840" cy="5271661"/>
          </a:xfrm>
          <a:prstGeom prst="rect">
            <a:avLst/>
          </a:prstGeom>
        </p:spPr>
      </p:pic>
      <p:cxnSp>
        <p:nvCxnSpPr>
          <p:cNvPr id="34" name="ตัวเชื่อมต่อตรง 33"/>
          <p:cNvCxnSpPr/>
          <p:nvPr/>
        </p:nvCxnSpPr>
        <p:spPr>
          <a:xfrm flipV="1">
            <a:off x="5249355" y="1759708"/>
            <a:ext cx="1771997" cy="1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à¸¥à¸à¸²à¸£à¸à¹à¸à¸«à¸²à¸£à¸¹à¸à¸ à¸²à¸à¸ªà¸³à¸«à¸£à¸±à¸ à¹à¸ªà¸¡à¸²à¸à¸£à¸£à¸¡à¸à¸±à¸à¸£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64826"/>
            <a:ext cx="2305006" cy="31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ามเหลี่ยมหน้าจั่ว 3"/>
          <p:cNvSpPr/>
          <p:nvPr/>
        </p:nvSpPr>
        <p:spPr>
          <a:xfrm>
            <a:off x="1755604" y="4105924"/>
            <a:ext cx="3231067" cy="2970855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1755600" y="6494357"/>
            <a:ext cx="5204948" cy="661244"/>
          </a:xfrm>
          <a:custGeom>
            <a:avLst/>
            <a:gdLst>
              <a:gd name="connsiteX0" fmla="*/ 0 w 5245768"/>
              <a:gd name="connsiteY0" fmla="*/ 673769 h 673769"/>
              <a:gd name="connsiteX1" fmla="*/ 3332747 w 5245768"/>
              <a:gd name="connsiteY1" fmla="*/ 673769 h 673769"/>
              <a:gd name="connsiteX2" fmla="*/ 3681663 w 5245768"/>
              <a:gd name="connsiteY2" fmla="*/ 0 h 673769"/>
              <a:gd name="connsiteX3" fmla="*/ 5221705 w 5245768"/>
              <a:gd name="connsiteY3" fmla="*/ 0 h 673769"/>
              <a:gd name="connsiteX4" fmla="*/ 5245768 w 5245768"/>
              <a:gd name="connsiteY4" fmla="*/ 12032 h 673769"/>
              <a:gd name="connsiteX5" fmla="*/ 5197642 w 5245768"/>
              <a:gd name="connsiteY5" fmla="*/ 12032 h 67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768" h="673769">
                <a:moveTo>
                  <a:pt x="0" y="673769"/>
                </a:moveTo>
                <a:lnTo>
                  <a:pt x="3332747" y="673769"/>
                </a:lnTo>
                <a:lnTo>
                  <a:pt x="3681663" y="0"/>
                </a:lnTo>
                <a:lnTo>
                  <a:pt x="5221705" y="0"/>
                </a:lnTo>
                <a:lnTo>
                  <a:pt x="5245768" y="12032"/>
                </a:lnTo>
                <a:lnTo>
                  <a:pt x="5197642" y="12032"/>
                </a:lnTo>
              </a:path>
            </a:pathLst>
          </a:custGeom>
          <a:noFill/>
          <a:ln w="28575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" name="สี่เหลี่ยมคางหมู 2"/>
          <p:cNvSpPr/>
          <p:nvPr/>
        </p:nvSpPr>
        <p:spPr>
          <a:xfrm rot="17874562">
            <a:off x="-3177275" y="5120272"/>
            <a:ext cx="10500123" cy="942161"/>
          </a:xfrm>
          <a:prstGeom prst="trapezoid">
            <a:avLst>
              <a:gd name="adj" fmla="val 52684"/>
            </a:avLst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6" name="สามเหลี่ยมหน้าจั่ว 5"/>
          <p:cNvSpPr/>
          <p:nvPr/>
        </p:nvSpPr>
        <p:spPr>
          <a:xfrm rot="10800000">
            <a:off x="4616813" y="6395864"/>
            <a:ext cx="740557" cy="680916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สามเหลี่ยมหน้าจั่ว 6"/>
          <p:cNvSpPr/>
          <p:nvPr/>
        </p:nvSpPr>
        <p:spPr>
          <a:xfrm rot="10800000" flipV="1">
            <a:off x="4604805" y="1173257"/>
            <a:ext cx="740558" cy="680917"/>
          </a:xfrm>
          <a:prstGeom prst="triangl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 dirty="0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1575360" y="550982"/>
            <a:ext cx="5385188" cy="62814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เอกสารประกอบการประเมิน</a:t>
            </a: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-14201" y="2"/>
            <a:ext cx="3683700" cy="332842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3573834" y="-3032"/>
            <a:ext cx="3447517" cy="335877"/>
          </a:xfrm>
          <a:prstGeom prst="chevron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8" name="รูปห้าเหลี่ยม 27"/>
          <p:cNvSpPr/>
          <p:nvPr/>
        </p:nvSpPr>
        <p:spPr>
          <a:xfrm>
            <a:off x="1604939" y="1263712"/>
            <a:ext cx="5367966" cy="479574"/>
          </a:xfrm>
          <a:prstGeom prst="homePlate">
            <a:avLst/>
          </a:prstGeom>
          <a:gradFill flip="none" rotWithShape="1">
            <a:gsLst>
              <a:gs pos="0">
                <a:srgbClr val="FD7BD2">
                  <a:tint val="66000"/>
                  <a:satMod val="160000"/>
                </a:srgbClr>
              </a:gs>
              <a:gs pos="50000">
                <a:srgbClr val="FD7BD2">
                  <a:tint val="44500"/>
                  <a:satMod val="160000"/>
                </a:srgbClr>
              </a:gs>
              <a:gs pos="100000">
                <a:srgbClr val="FD7BD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การเตรียมความพร้อมและพัฒนาอย่างเข้ม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ªà¸à¸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" b="99600" l="1403" r="100000">
                        <a14:foregroundMark x1="23857" y1="52109" x2="38981" y2="36764"/>
                        <a14:foregroundMark x1="19906" y1="68582" x2="37318" y2="80364"/>
                        <a14:foregroundMark x1="67100" y1="81164" x2="80561" y2="74473"/>
                        <a14:foregroundMark x1="66528" y1="39127" x2="81653" y2="53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" y="248903"/>
            <a:ext cx="1798749" cy="25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สามเหลี่ยมมุมฉาก 28"/>
          <p:cNvSpPr/>
          <p:nvPr/>
        </p:nvSpPr>
        <p:spPr>
          <a:xfrm rot="16200000">
            <a:off x="5152367" y="8033675"/>
            <a:ext cx="1674486" cy="1701860"/>
          </a:xfrm>
          <a:prstGeom prst="rt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8" name="รูปห้าเหลี่ยม 47"/>
          <p:cNvSpPr/>
          <p:nvPr/>
        </p:nvSpPr>
        <p:spPr>
          <a:xfrm>
            <a:off x="5311229" y="6217290"/>
            <a:ext cx="1396500" cy="151589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r"/>
            <a:r>
              <a:rPr lang="en-US" sz="19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th-TH" sz="19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สี่เหลี่ยมด้านขนาน 29"/>
          <p:cNvSpPr/>
          <p:nvPr/>
        </p:nvSpPr>
        <p:spPr>
          <a:xfrm>
            <a:off x="579044" y="9087878"/>
            <a:ext cx="6737532" cy="362884"/>
          </a:xfrm>
          <a:prstGeom prst="parallelogram">
            <a:avLst>
              <a:gd name="adj" fmla="val 53494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6" name="สี่เหลี่ยมด้านขนาน 25"/>
          <p:cNvSpPr/>
          <p:nvPr/>
        </p:nvSpPr>
        <p:spPr>
          <a:xfrm>
            <a:off x="427032" y="9445118"/>
            <a:ext cx="6737532" cy="276733"/>
          </a:xfrm>
          <a:prstGeom prst="parallelogram">
            <a:avLst>
              <a:gd name="adj" fmla="val 534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2" name="สามเหลี่ยมมุมฉาก 31"/>
          <p:cNvSpPr/>
          <p:nvPr/>
        </p:nvSpPr>
        <p:spPr>
          <a:xfrm rot="2700000">
            <a:off x="6388278" y="8622601"/>
            <a:ext cx="904525" cy="919311"/>
          </a:xfrm>
          <a:prstGeom prst="rtTriangle">
            <a:avLst/>
          </a:prstGeom>
          <a:solidFill>
            <a:srgbClr val="FD7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endParaRPr lang="en-US"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-1613128" y="2831621"/>
            <a:ext cx="4247246" cy="2264447"/>
            <a:chOff x="-1617246" y="2866207"/>
            <a:chExt cx="4258088" cy="2307340"/>
          </a:xfrm>
        </p:grpSpPr>
        <p:sp>
          <p:nvSpPr>
            <p:cNvPr id="39" name="รูปห้าเหลี่ยม 38"/>
            <p:cNvSpPr/>
            <p:nvPr/>
          </p:nvSpPr>
          <p:spPr>
            <a:xfrm>
              <a:off x="-898144" y="2866207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6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ครู</a:t>
              </a:r>
            </a:p>
          </p:txBody>
        </p:sp>
        <p:sp>
          <p:nvSpPr>
            <p:cNvPr id="40" name="รูปห้าเหลี่ยม 39"/>
            <p:cNvSpPr/>
            <p:nvPr/>
          </p:nvSpPr>
          <p:spPr>
            <a:xfrm>
              <a:off x="-1617246" y="3628942"/>
              <a:ext cx="3538986" cy="1544605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" pitchFamily="2" charset="-34"/>
                  <a:cs typeface="TH NiramitIT๙" pitchFamily="2" charset="-34"/>
                </a:rPr>
                <a:t>ผู้ช่วย</a:t>
              </a:r>
              <a:endPara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42" name="สี่เหลี่ยมผืนผ้า 41"/>
          <p:cNvSpPr/>
          <p:nvPr/>
        </p:nvSpPr>
        <p:spPr>
          <a:xfrm>
            <a:off x="1560084" y="8404694"/>
            <a:ext cx="4741859" cy="45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สำนักงานเขตพื้นที่การศึกษาประถมศึกษา ชัยภูมิ เขต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550332" y="7742896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โรงเรียนบ้านวัง</a:t>
            </a:r>
            <a:r>
              <a:rPr lang="th-TH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กะทะ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89011" y="7293946"/>
            <a:ext cx="3938124" cy="68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นาย</a:t>
            </a:r>
            <a:r>
              <a:rPr lang="th-TH" sz="3200" b="1" dirty="0" err="1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พิษณุ</a:t>
            </a:r>
            <a:r>
              <a:rPr lang="th-TH" sz="32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พงศ์ พาระแพน</a:t>
            </a:r>
            <a:endParaRPr lang="en-US" sz="32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525803" y="7793658"/>
            <a:ext cx="3447103" cy="31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PHITSANUPHONG PHARAPHAEN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22824" y="8347839"/>
            <a:ext cx="6458616" cy="1096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7873039">
            <a:off x="215881" y="4159039"/>
            <a:ext cx="4836476" cy="69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6" tIns="45258" rIns="90516" bIns="45258" rtlCol="0" anchor="ctr"/>
          <a:lstStyle/>
          <a:p>
            <a:r>
              <a:rPr lang="th-TH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ด้านการปฏิบัติงาน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การพัฒนาตนเอง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18" y="5151790"/>
            <a:ext cx="1219430" cy="16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ขอบฟ้า">
  <a:themeElements>
    <a:clrScheme name="ขอบฟ้า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ขอบฟ้า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ขอบฟ้า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603</Words>
  <Application>Microsoft Office PowerPoint</Application>
  <PresentationFormat>กำหนดเอง</PresentationFormat>
  <Paragraphs>132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ขอบฟ้า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Nongmai</dc:creator>
  <cp:lastModifiedBy>Nongmai</cp:lastModifiedBy>
  <cp:revision>31</cp:revision>
  <dcterms:created xsi:type="dcterms:W3CDTF">2020-05-10T23:42:15Z</dcterms:created>
  <dcterms:modified xsi:type="dcterms:W3CDTF">2021-11-20T09:27:54Z</dcterms:modified>
</cp:coreProperties>
</file>